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01" r:id="rId26"/>
    <p:sldId id="302" r:id="rId27"/>
    <p:sldId id="303" r:id="rId28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1F3CD25D-6C71-4B56-886D-A40E53ADB39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188720" y="1860051"/>
            <a:ext cx="749808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600" b="0" strike="noStrike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Machine </a:t>
            </a:r>
            <a:r>
              <a:rPr lang="en-US" sz="3600" b="0" strike="noStrike" spc="-1" dirty="0" smtClean="0"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endParaRPr lang="en-US" sz="3600" b="0" strike="noStrike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3624660" y="3267533"/>
            <a:ext cx="2626200" cy="1005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Morteza</a:t>
            </a:r>
            <a:r>
              <a:rPr lang="en-US" sz="2000" b="0" strike="noStrike" spc="-1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2000" b="0" strike="noStrike" spc="-1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Maleki</a:t>
            </a:r>
            <a:endParaRPr lang="en-US" sz="2000" b="0" strike="noStrike" spc="-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365760" y="6400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Face Recognition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2"/>
          <a:stretch/>
        </p:blipFill>
        <p:spPr>
          <a:xfrm>
            <a:off x="2743200" y="1463040"/>
            <a:ext cx="6789600" cy="3818880"/>
          </a:xfrm>
          <a:prstGeom prst="rect">
            <a:avLst/>
          </a:prstGeom>
          <a:ln>
            <a:noFill/>
          </a:ln>
        </p:spPr>
      </p:pic>
      <p:sp>
        <p:nvSpPr>
          <p:cNvPr id="64" name="TextShape 2"/>
          <p:cNvSpPr txBox="1"/>
          <p:nvPr/>
        </p:nvSpPr>
        <p:spPr>
          <a:xfrm>
            <a:off x="457200" y="42397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CNN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/>
          <p:nvPr/>
        </p:nvPicPr>
        <p:blipFill>
          <a:blip r:embed="rId2"/>
          <a:stretch/>
        </p:blipFill>
        <p:spPr>
          <a:xfrm>
            <a:off x="1828800" y="1280160"/>
            <a:ext cx="8107200" cy="4053600"/>
          </a:xfrm>
          <a:prstGeom prst="rect">
            <a:avLst/>
          </a:prstGeom>
          <a:ln>
            <a:noFill/>
          </a:ln>
        </p:spPr>
      </p:pic>
      <p:sp>
        <p:nvSpPr>
          <p:cNvPr id="66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Generating images like real one!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274320" y="4663440"/>
            <a:ext cx="640080" cy="731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Gan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AlphaGo (Deepmind) VS Lee Sedol (South Korea 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1463040" y="914400"/>
            <a:ext cx="6949800" cy="451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Neural Network 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3383280" y="1211400"/>
            <a:ext cx="4401720" cy="427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4" name="Picture 73"/>
          <p:cNvPicPr/>
          <p:nvPr/>
        </p:nvPicPr>
        <p:blipFill>
          <a:blip r:embed="rId2"/>
          <a:stretch/>
        </p:blipFill>
        <p:spPr>
          <a:xfrm>
            <a:off x="2834640" y="822960"/>
            <a:ext cx="4457160" cy="2286000"/>
          </a:xfrm>
          <a:prstGeom prst="rect">
            <a:avLst/>
          </a:prstGeom>
          <a:ln>
            <a:noFill/>
          </a:ln>
        </p:spPr>
      </p:pic>
      <p:pic>
        <p:nvPicPr>
          <p:cNvPr id="75" name="Picture 74"/>
          <p:cNvPicPr/>
          <p:nvPr/>
        </p:nvPicPr>
        <p:blipFill>
          <a:blip r:embed="rId3"/>
          <a:stretch/>
        </p:blipFill>
        <p:spPr>
          <a:xfrm>
            <a:off x="2194560" y="3622680"/>
            <a:ext cx="5857200" cy="1800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Deep Learning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45960" y="1920240"/>
            <a:ext cx="7700760" cy="329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270720" y="274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1097280" y="1467360"/>
            <a:ext cx="6667200" cy="356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270720" y="274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2913120" y="1155600"/>
            <a:ext cx="3762000" cy="36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3" name="Picture 82"/>
          <p:cNvPicPr/>
          <p:nvPr/>
        </p:nvPicPr>
        <p:blipFill>
          <a:blip r:embed="rId2"/>
          <a:stretch/>
        </p:blipFill>
        <p:spPr>
          <a:xfrm>
            <a:off x="1828800" y="1371600"/>
            <a:ext cx="5867280" cy="338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Convolutional Neural Network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1188720" y="1737360"/>
            <a:ext cx="6793560" cy="283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1317240" y="365760"/>
            <a:ext cx="7278120" cy="520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Recurrent neural networks(RNNs)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2011680" y="1280160"/>
            <a:ext cx="7105680" cy="393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89" name="Picture 88"/>
          <p:cNvPicPr/>
          <p:nvPr/>
        </p:nvPicPr>
        <p:blipFill>
          <a:blip r:embed="rId2"/>
          <a:stretch/>
        </p:blipFill>
        <p:spPr>
          <a:xfrm>
            <a:off x="1680120" y="1097280"/>
            <a:ext cx="7098120" cy="402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5943600" y="1406160"/>
            <a:ext cx="3123720" cy="371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274320" y="27432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 Generative Adversarial Network(GAN)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1097280" y="1737360"/>
            <a:ext cx="7707600" cy="3565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48640" y="4906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ML way of work? (maybe?!)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95" name="Picture 94"/>
          <p:cNvPicPr/>
          <p:nvPr/>
        </p:nvPicPr>
        <p:blipFill>
          <a:blip r:embed="rId2"/>
          <a:stretch/>
        </p:blipFill>
        <p:spPr>
          <a:xfrm>
            <a:off x="426600" y="1645920"/>
            <a:ext cx="9174600" cy="228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765000" y="160416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0" strike="noStrike" spc="-1">
                <a:latin typeface="Arial"/>
              </a:rPr>
              <a:t>How to start??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765360" y="160416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3600" b="0" strike="noStrike" spc="-1">
                <a:latin typeface="Arial"/>
              </a:rPr>
              <a:t>How to start??</a:t>
            </a:r>
          </a:p>
        </p:txBody>
      </p:sp>
      <p:sp>
        <p:nvSpPr>
          <p:cNvPr id="143" name="TextShape 3"/>
          <p:cNvSpPr txBox="1"/>
          <p:nvPr/>
        </p:nvSpPr>
        <p:spPr>
          <a:xfrm>
            <a:off x="822960" y="2693160"/>
            <a:ext cx="8013240" cy="133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200" b="0" strike="noStrike" spc="-1">
                <a:latin typeface="Arial"/>
              </a:rPr>
              <a:t>Is there a lot of probability and mathematics?</a:t>
            </a:r>
          </a:p>
          <a:p>
            <a:r>
              <a:rPr lang="en-US" sz="2200" b="0" strike="noStrike" spc="-1">
                <a:latin typeface="Arial"/>
              </a:rPr>
              <a:t>Do I need extraordinary programming skills? </a:t>
            </a:r>
          </a:p>
          <a:p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48640" y="59832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How to start??</a:t>
            </a:r>
          </a:p>
        </p:txBody>
      </p:sp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6975946" y="1634220"/>
            <a:ext cx="2130120" cy="112068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3"/>
          <a:stretch/>
        </p:blipFill>
        <p:spPr>
          <a:xfrm>
            <a:off x="7031520" y="3500280"/>
            <a:ext cx="2259360" cy="110412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4"/>
          <a:stretch/>
        </p:blipFill>
        <p:spPr>
          <a:xfrm>
            <a:off x="3488446" y="1856340"/>
            <a:ext cx="2385720" cy="676440"/>
          </a:xfrm>
          <a:prstGeom prst="rect">
            <a:avLst/>
          </a:prstGeom>
          <a:ln>
            <a:noFill/>
          </a:ln>
        </p:spPr>
      </p:pic>
      <p:pic>
        <p:nvPicPr>
          <p:cNvPr id="148" name="Picture 147"/>
          <p:cNvPicPr/>
          <p:nvPr/>
        </p:nvPicPr>
        <p:blipFill>
          <a:blip r:embed="rId5"/>
          <a:stretch/>
        </p:blipFill>
        <p:spPr>
          <a:xfrm>
            <a:off x="2468880" y="2685600"/>
            <a:ext cx="4095360" cy="225216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365760" y="2194560"/>
            <a:ext cx="1645920" cy="548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PYTHON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48640" y="598320"/>
            <a:ext cx="8013240" cy="681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400" b="0" strike="noStrike" spc="-1">
                <a:latin typeface="Arial"/>
              </a:rPr>
              <a:t>CNN tensorflow model example</a:t>
            </a: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1097280" y="1554480"/>
            <a:ext cx="8724240" cy="18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/>
          <p:nvPr/>
        </p:nvPicPr>
        <p:blipFill>
          <a:blip r:embed="rId2"/>
          <a:stretch/>
        </p:blipFill>
        <p:spPr>
          <a:xfrm>
            <a:off x="914400" y="961200"/>
            <a:ext cx="8178480" cy="3245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731520" y="731520"/>
            <a:ext cx="420624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3600" b="0" strike="noStrike" spc="-1">
                <a:latin typeface="Time"/>
              </a:rPr>
              <a:t>Self driving cars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3291840" y="1919880"/>
            <a:ext cx="6012000" cy="3383640"/>
          </a:xfrm>
          <a:prstGeom prst="rect">
            <a:avLst/>
          </a:prstGeom>
          <a:ln>
            <a:noFill/>
          </a:ln>
        </p:spPr>
      </p:pic>
      <p:sp>
        <p:nvSpPr>
          <p:cNvPr id="49" name="TextShape 2"/>
          <p:cNvSpPr txBox="1"/>
          <p:nvPr/>
        </p:nvSpPr>
        <p:spPr>
          <a:xfrm>
            <a:off x="-1554480" y="4663440"/>
            <a:ext cx="4206240" cy="1064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2000" b="0" strike="noStrike" spc="-1">
                <a:latin typeface="Time"/>
              </a:rPr>
              <a:t>RL</a:t>
            </a:r>
            <a:endParaRPr lang="en-US" sz="2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005840" y="-507240"/>
            <a:ext cx="7406640" cy="407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2200" b="0" strike="noStrike" spc="-1">
                <a:latin typeface="Time"/>
              </a:rPr>
              <a:t>Compose in the style of </a:t>
            </a:r>
            <a:r>
              <a:t/>
            </a:r>
            <a:br/>
            <a:r>
              <a:rPr lang="en-US" sz="2200" b="0" strike="noStrike" spc="-1">
                <a:latin typeface="Time"/>
              </a:rPr>
              <a:t>Chopin starting with </a:t>
            </a:r>
            <a:r>
              <a:t/>
            </a:r>
            <a:br/>
            <a:r>
              <a:rPr lang="en-US" sz="2200" b="0" strike="noStrike" spc="-1">
                <a:latin typeface="Time"/>
              </a:rPr>
              <a:t>Mozart’s Rondo alla Turca</a:t>
            </a:r>
            <a:r>
              <a:t/>
            </a:r>
            <a:br/>
            <a:endParaRPr lang="en-US" sz="2200" b="0" strike="noStrike" spc="-1">
              <a:latin typeface="Arial"/>
            </a:endParaRPr>
          </a:p>
        </p:txBody>
      </p:sp>
      <p:sp>
        <p:nvSpPr>
          <p:cNvPr id="51" name="TextShape 2"/>
          <p:cNvSpPr txBox="1"/>
          <p:nvPr/>
        </p:nvSpPr>
        <p:spPr>
          <a:xfrm>
            <a:off x="457200" y="4937760"/>
            <a:ext cx="35427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https://openai.com/blog/musenet/</a:t>
            </a:r>
          </a:p>
        </p:txBody>
      </p:sp>
      <p:sp>
        <p:nvSpPr>
          <p:cNvPr id="52" name="TextShape 3"/>
          <p:cNvSpPr txBox="1"/>
          <p:nvPr/>
        </p:nvSpPr>
        <p:spPr>
          <a:xfrm>
            <a:off x="4572000" y="4957200"/>
            <a:ext cx="3542760" cy="346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>
                <a:latin typeface="Arial"/>
              </a:rPr>
              <a:t>GPT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Persian one!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0" y="4663440"/>
            <a:ext cx="3698640" cy="1413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500" b="0" strike="noStrike" spc="-1">
                <a:latin typeface="Arial"/>
              </a:rPr>
              <a:t>GPT2</a:t>
            </a:r>
          </a:p>
          <a:p>
            <a:r>
              <a:rPr lang="en-US" sz="1500" b="0" strike="noStrike" spc="-1">
                <a:latin typeface="Arial"/>
              </a:rPr>
              <a:t>Generative Pre-trained Transformer 2 </a:t>
            </a:r>
          </a:p>
        </p:txBody>
      </p:sp>
      <p:sp>
        <p:nvSpPr>
          <p:cNvPr id="55" name="TextShape 3"/>
          <p:cNvSpPr txBox="1"/>
          <p:nvPr/>
        </p:nvSpPr>
        <p:spPr>
          <a:xfrm>
            <a:off x="4299840" y="4957200"/>
            <a:ext cx="401616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800" b="0" strike="noStrike" spc="-1" dirty="0">
                <a:latin typeface="Arial"/>
              </a:rPr>
              <a:t>http://www.bolbolzaban.com/about</a:t>
            </a:r>
          </a:p>
        </p:txBody>
      </p:sp>
      <p:pic>
        <p:nvPicPr>
          <p:cNvPr id="56" name="Picture 55"/>
          <p:cNvPicPr/>
          <p:nvPr/>
        </p:nvPicPr>
        <p:blipFill>
          <a:blip r:embed="rId2"/>
          <a:stretch/>
        </p:blipFill>
        <p:spPr>
          <a:xfrm>
            <a:off x="3840480" y="365760"/>
            <a:ext cx="4475520" cy="447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GPT3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4389120" y="182880"/>
            <a:ext cx="5410800" cy="521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457200" y="54900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GPT3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3907440" y="365760"/>
            <a:ext cx="5876640" cy="506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365760" y="640080"/>
            <a:ext cx="7589520" cy="880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Time"/>
              </a:rPr>
              <a:t>Atlas robot can back flip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</TotalTime>
  <Words>138</Words>
  <Application>Microsoft Office PowerPoint</Application>
  <PresentationFormat>Custom</PresentationFormat>
  <Paragraphs>38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DejaVu Sans</vt:lpstr>
      <vt:lpstr>Open Sans</vt:lpstr>
      <vt:lpstr>Symbol</vt:lpstr>
      <vt:lpstr>Time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PC</cp:lastModifiedBy>
  <cp:revision>112</cp:revision>
  <dcterms:created xsi:type="dcterms:W3CDTF">2021-01-14T22:00:25Z</dcterms:created>
  <dcterms:modified xsi:type="dcterms:W3CDTF">2023-11-30T19:36:43Z</dcterms:modified>
  <dc:language>en-US</dc:language>
</cp:coreProperties>
</file>